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56" r:id="rId7"/>
  </p:sldIdLst>
  <p:sldSz cx="10415588" cy="5851525"/>
  <p:notesSz cx="6858000" cy="9144000"/>
  <p:defaultTextStyle>
    <a:defPPr>
      <a:defRPr lang="en-US"/>
    </a:defPPr>
    <a:lvl1pPr marL="0" algn="l" defTabSz="780806" rtl="0" eaLnBrk="1" latinLnBrk="0" hangingPunct="1">
      <a:defRPr sz="1537" kern="1200">
        <a:solidFill>
          <a:schemeClr val="tx1"/>
        </a:solidFill>
        <a:latin typeface="+mn-lt"/>
        <a:ea typeface="+mn-ea"/>
        <a:cs typeface="+mn-cs"/>
      </a:defRPr>
    </a:lvl1pPr>
    <a:lvl2pPr marL="390403" algn="l" defTabSz="780806" rtl="0" eaLnBrk="1" latinLnBrk="0" hangingPunct="1">
      <a:defRPr sz="1537" kern="1200">
        <a:solidFill>
          <a:schemeClr val="tx1"/>
        </a:solidFill>
        <a:latin typeface="+mn-lt"/>
        <a:ea typeface="+mn-ea"/>
        <a:cs typeface="+mn-cs"/>
      </a:defRPr>
    </a:lvl2pPr>
    <a:lvl3pPr marL="780806" algn="l" defTabSz="780806" rtl="0" eaLnBrk="1" latinLnBrk="0" hangingPunct="1">
      <a:defRPr sz="1537" kern="1200">
        <a:solidFill>
          <a:schemeClr val="tx1"/>
        </a:solidFill>
        <a:latin typeface="+mn-lt"/>
        <a:ea typeface="+mn-ea"/>
        <a:cs typeface="+mn-cs"/>
      </a:defRPr>
    </a:lvl3pPr>
    <a:lvl4pPr marL="1171209" algn="l" defTabSz="780806" rtl="0" eaLnBrk="1" latinLnBrk="0" hangingPunct="1">
      <a:defRPr sz="1537" kern="1200">
        <a:solidFill>
          <a:schemeClr val="tx1"/>
        </a:solidFill>
        <a:latin typeface="+mn-lt"/>
        <a:ea typeface="+mn-ea"/>
        <a:cs typeface="+mn-cs"/>
      </a:defRPr>
    </a:lvl4pPr>
    <a:lvl5pPr marL="1561612" algn="l" defTabSz="780806" rtl="0" eaLnBrk="1" latinLnBrk="0" hangingPunct="1">
      <a:defRPr sz="1537" kern="1200">
        <a:solidFill>
          <a:schemeClr val="tx1"/>
        </a:solidFill>
        <a:latin typeface="+mn-lt"/>
        <a:ea typeface="+mn-ea"/>
        <a:cs typeface="+mn-cs"/>
      </a:defRPr>
    </a:lvl5pPr>
    <a:lvl6pPr marL="1952015" algn="l" defTabSz="780806" rtl="0" eaLnBrk="1" latinLnBrk="0" hangingPunct="1">
      <a:defRPr sz="1537" kern="1200">
        <a:solidFill>
          <a:schemeClr val="tx1"/>
        </a:solidFill>
        <a:latin typeface="+mn-lt"/>
        <a:ea typeface="+mn-ea"/>
        <a:cs typeface="+mn-cs"/>
      </a:defRPr>
    </a:lvl6pPr>
    <a:lvl7pPr marL="2342418" algn="l" defTabSz="780806" rtl="0" eaLnBrk="1" latinLnBrk="0" hangingPunct="1">
      <a:defRPr sz="1537" kern="1200">
        <a:solidFill>
          <a:schemeClr val="tx1"/>
        </a:solidFill>
        <a:latin typeface="+mn-lt"/>
        <a:ea typeface="+mn-ea"/>
        <a:cs typeface="+mn-cs"/>
      </a:defRPr>
    </a:lvl7pPr>
    <a:lvl8pPr marL="2732822" algn="l" defTabSz="780806" rtl="0" eaLnBrk="1" latinLnBrk="0" hangingPunct="1">
      <a:defRPr sz="1537" kern="1200">
        <a:solidFill>
          <a:schemeClr val="tx1"/>
        </a:solidFill>
        <a:latin typeface="+mn-lt"/>
        <a:ea typeface="+mn-ea"/>
        <a:cs typeface="+mn-cs"/>
      </a:defRPr>
    </a:lvl8pPr>
    <a:lvl9pPr marL="3123225" algn="l" defTabSz="780806" rtl="0" eaLnBrk="1" latinLnBrk="0" hangingPunct="1">
      <a:defRPr sz="15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orient="horz" pos="3067" userDrawn="1">
          <p15:clr>
            <a:srgbClr val="A4A3A4"/>
          </p15:clr>
        </p15:guide>
        <p15:guide id="3" pos="32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2914"/>
    <a:srgbClr val="47C9D7"/>
    <a:srgbClr val="350000"/>
    <a:srgbClr val="223949"/>
    <a:srgbClr val="F15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3"/>
  </p:normalViewPr>
  <p:slideViewPr>
    <p:cSldViewPr snapToGrid="0" snapToObjects="1">
      <p:cViewPr varScale="1">
        <p:scale>
          <a:sx n="132" d="100"/>
          <a:sy n="132" d="100"/>
        </p:scale>
        <p:origin x="176" y="224"/>
      </p:cViewPr>
      <p:guideLst>
        <p:guide orient="horz" pos="595"/>
        <p:guide orient="horz" pos="3067"/>
        <p:guide pos="3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949" y="957646"/>
            <a:ext cx="7811691" cy="2037198"/>
          </a:xfrm>
        </p:spPr>
        <p:txBody>
          <a:bodyPr anchor="b"/>
          <a:lstStyle>
            <a:lvl1pPr algn="ctr">
              <a:defRPr sz="51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949" y="3073405"/>
            <a:ext cx="7811691" cy="1412764"/>
          </a:xfrm>
        </p:spPr>
        <p:txBody>
          <a:bodyPr/>
          <a:lstStyle>
            <a:lvl1pPr marL="0" indent="0" algn="ctr">
              <a:buNone/>
              <a:defRPr sz="2048"/>
            </a:lvl1pPr>
            <a:lvl2pPr marL="390083" indent="0" algn="ctr">
              <a:buNone/>
              <a:defRPr sz="1706"/>
            </a:lvl2pPr>
            <a:lvl3pPr marL="780166" indent="0" algn="ctr">
              <a:buNone/>
              <a:defRPr sz="1536"/>
            </a:lvl3pPr>
            <a:lvl4pPr marL="1170249" indent="0" algn="ctr">
              <a:buNone/>
              <a:defRPr sz="1365"/>
            </a:lvl4pPr>
            <a:lvl5pPr marL="1560332" indent="0" algn="ctr">
              <a:buNone/>
              <a:defRPr sz="1365"/>
            </a:lvl5pPr>
            <a:lvl6pPr marL="1950415" indent="0" algn="ctr">
              <a:buNone/>
              <a:defRPr sz="1365"/>
            </a:lvl6pPr>
            <a:lvl7pPr marL="2340498" indent="0" algn="ctr">
              <a:buNone/>
              <a:defRPr sz="1365"/>
            </a:lvl7pPr>
            <a:lvl8pPr marL="2730581" indent="0" algn="ctr">
              <a:buNone/>
              <a:defRPr sz="1365"/>
            </a:lvl8pPr>
            <a:lvl9pPr marL="3120664" indent="0" algn="ctr">
              <a:buNone/>
              <a:defRPr sz="136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D0A-FC91-B34D-9915-D9D3944EF57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D99C-CBFF-E948-BB6B-ABE0DB2A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4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D0A-FC91-B34D-9915-D9D3944EF57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D99C-CBFF-E948-BB6B-ABE0DB2A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9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3655" y="311540"/>
            <a:ext cx="2245861" cy="49588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6071" y="311540"/>
            <a:ext cx="6607389" cy="495889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D0A-FC91-B34D-9915-D9D3944EF57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D99C-CBFF-E948-BB6B-ABE0DB2A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D0A-FC91-B34D-9915-D9D3944EF57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D99C-CBFF-E948-BB6B-ABE0DB2A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2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647" y="1458819"/>
            <a:ext cx="8983445" cy="2434071"/>
          </a:xfrm>
        </p:spPr>
        <p:txBody>
          <a:bodyPr anchor="b"/>
          <a:lstStyle>
            <a:lvl1pPr>
              <a:defRPr sz="51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647" y="3915917"/>
            <a:ext cx="8983445" cy="1280021"/>
          </a:xfrm>
        </p:spPr>
        <p:txBody>
          <a:bodyPr/>
          <a:lstStyle>
            <a:lvl1pPr marL="0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1pPr>
            <a:lvl2pPr marL="390083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2pPr>
            <a:lvl3pPr marL="78016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3pPr>
            <a:lvl4pPr marL="1170249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560332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1950415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34049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273058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12066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D0A-FC91-B34D-9915-D9D3944EF57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D99C-CBFF-E948-BB6B-ABE0DB2A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2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6072" y="1557698"/>
            <a:ext cx="4426625" cy="37127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2891" y="1557698"/>
            <a:ext cx="4426625" cy="37127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D0A-FC91-B34D-9915-D9D3944EF57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D99C-CBFF-E948-BB6B-ABE0DB2A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8" y="311540"/>
            <a:ext cx="8983445" cy="1131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428" y="1434437"/>
            <a:ext cx="4406282" cy="702995"/>
          </a:xfrm>
        </p:spPr>
        <p:txBody>
          <a:bodyPr anchor="b"/>
          <a:lstStyle>
            <a:lvl1pPr marL="0" indent="0">
              <a:buNone/>
              <a:defRPr sz="2048" b="1"/>
            </a:lvl1pPr>
            <a:lvl2pPr marL="390083" indent="0">
              <a:buNone/>
              <a:defRPr sz="1706" b="1"/>
            </a:lvl2pPr>
            <a:lvl3pPr marL="780166" indent="0">
              <a:buNone/>
              <a:defRPr sz="1536" b="1"/>
            </a:lvl3pPr>
            <a:lvl4pPr marL="1170249" indent="0">
              <a:buNone/>
              <a:defRPr sz="1365" b="1"/>
            </a:lvl4pPr>
            <a:lvl5pPr marL="1560332" indent="0">
              <a:buNone/>
              <a:defRPr sz="1365" b="1"/>
            </a:lvl5pPr>
            <a:lvl6pPr marL="1950415" indent="0">
              <a:buNone/>
              <a:defRPr sz="1365" b="1"/>
            </a:lvl6pPr>
            <a:lvl7pPr marL="2340498" indent="0">
              <a:buNone/>
              <a:defRPr sz="1365" b="1"/>
            </a:lvl7pPr>
            <a:lvl8pPr marL="2730581" indent="0">
              <a:buNone/>
              <a:defRPr sz="1365" b="1"/>
            </a:lvl8pPr>
            <a:lvl9pPr marL="3120664" indent="0">
              <a:buNone/>
              <a:defRPr sz="13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428" y="2137432"/>
            <a:ext cx="4406282" cy="31438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72891" y="1434437"/>
            <a:ext cx="4427982" cy="702995"/>
          </a:xfrm>
        </p:spPr>
        <p:txBody>
          <a:bodyPr anchor="b"/>
          <a:lstStyle>
            <a:lvl1pPr marL="0" indent="0">
              <a:buNone/>
              <a:defRPr sz="2048" b="1"/>
            </a:lvl1pPr>
            <a:lvl2pPr marL="390083" indent="0">
              <a:buNone/>
              <a:defRPr sz="1706" b="1"/>
            </a:lvl2pPr>
            <a:lvl3pPr marL="780166" indent="0">
              <a:buNone/>
              <a:defRPr sz="1536" b="1"/>
            </a:lvl3pPr>
            <a:lvl4pPr marL="1170249" indent="0">
              <a:buNone/>
              <a:defRPr sz="1365" b="1"/>
            </a:lvl4pPr>
            <a:lvl5pPr marL="1560332" indent="0">
              <a:buNone/>
              <a:defRPr sz="1365" b="1"/>
            </a:lvl5pPr>
            <a:lvl6pPr marL="1950415" indent="0">
              <a:buNone/>
              <a:defRPr sz="1365" b="1"/>
            </a:lvl6pPr>
            <a:lvl7pPr marL="2340498" indent="0">
              <a:buNone/>
              <a:defRPr sz="1365" b="1"/>
            </a:lvl7pPr>
            <a:lvl8pPr marL="2730581" indent="0">
              <a:buNone/>
              <a:defRPr sz="1365" b="1"/>
            </a:lvl8pPr>
            <a:lvl9pPr marL="3120664" indent="0">
              <a:buNone/>
              <a:defRPr sz="13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2891" y="2137432"/>
            <a:ext cx="4427982" cy="31438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D0A-FC91-B34D-9915-D9D3944EF57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D99C-CBFF-E948-BB6B-ABE0DB2A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D0A-FC91-B34D-9915-D9D3944EF57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D99C-CBFF-E948-BB6B-ABE0DB2A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6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D0A-FC91-B34D-9915-D9D3944EF57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D99C-CBFF-E948-BB6B-ABE0DB2A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9" y="390102"/>
            <a:ext cx="3359298" cy="1365356"/>
          </a:xfrm>
        </p:spPr>
        <p:txBody>
          <a:bodyPr anchor="b"/>
          <a:lstStyle>
            <a:lvl1pPr>
              <a:defRPr sz="27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2" y="842512"/>
            <a:ext cx="5272891" cy="4158375"/>
          </a:xfrm>
        </p:spPr>
        <p:txBody>
          <a:bodyPr/>
          <a:lstStyle>
            <a:lvl1pPr>
              <a:defRPr sz="2730"/>
            </a:lvl1pPr>
            <a:lvl2pPr>
              <a:defRPr sz="2389"/>
            </a:lvl2pPr>
            <a:lvl3pPr>
              <a:defRPr sz="2048"/>
            </a:lvl3pPr>
            <a:lvl4pPr>
              <a:defRPr sz="1706"/>
            </a:lvl4pPr>
            <a:lvl5pPr>
              <a:defRPr sz="1706"/>
            </a:lvl5pPr>
            <a:lvl6pPr>
              <a:defRPr sz="1706"/>
            </a:lvl6pPr>
            <a:lvl7pPr>
              <a:defRPr sz="1706"/>
            </a:lvl7pPr>
            <a:lvl8pPr>
              <a:defRPr sz="1706"/>
            </a:lvl8pPr>
            <a:lvl9pPr>
              <a:defRPr sz="170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29" y="1755458"/>
            <a:ext cx="3359298" cy="3252202"/>
          </a:xfrm>
        </p:spPr>
        <p:txBody>
          <a:bodyPr/>
          <a:lstStyle>
            <a:lvl1pPr marL="0" indent="0">
              <a:buNone/>
              <a:defRPr sz="1365"/>
            </a:lvl1pPr>
            <a:lvl2pPr marL="390083" indent="0">
              <a:buNone/>
              <a:defRPr sz="1194"/>
            </a:lvl2pPr>
            <a:lvl3pPr marL="780166" indent="0">
              <a:buNone/>
              <a:defRPr sz="1024"/>
            </a:lvl3pPr>
            <a:lvl4pPr marL="1170249" indent="0">
              <a:buNone/>
              <a:defRPr sz="853"/>
            </a:lvl4pPr>
            <a:lvl5pPr marL="1560332" indent="0">
              <a:buNone/>
              <a:defRPr sz="853"/>
            </a:lvl5pPr>
            <a:lvl6pPr marL="1950415" indent="0">
              <a:buNone/>
              <a:defRPr sz="853"/>
            </a:lvl6pPr>
            <a:lvl7pPr marL="2340498" indent="0">
              <a:buNone/>
              <a:defRPr sz="853"/>
            </a:lvl7pPr>
            <a:lvl8pPr marL="2730581" indent="0">
              <a:buNone/>
              <a:defRPr sz="853"/>
            </a:lvl8pPr>
            <a:lvl9pPr marL="3120664" indent="0">
              <a:buNone/>
              <a:defRPr sz="85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D0A-FC91-B34D-9915-D9D3944EF57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D99C-CBFF-E948-BB6B-ABE0DB2A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2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9" y="390102"/>
            <a:ext cx="3359298" cy="1365356"/>
          </a:xfrm>
        </p:spPr>
        <p:txBody>
          <a:bodyPr anchor="b"/>
          <a:lstStyle>
            <a:lvl1pPr>
              <a:defRPr sz="27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27982" y="842512"/>
            <a:ext cx="5272891" cy="4158375"/>
          </a:xfrm>
        </p:spPr>
        <p:txBody>
          <a:bodyPr anchor="t"/>
          <a:lstStyle>
            <a:lvl1pPr marL="0" indent="0">
              <a:buNone/>
              <a:defRPr sz="2730"/>
            </a:lvl1pPr>
            <a:lvl2pPr marL="390083" indent="0">
              <a:buNone/>
              <a:defRPr sz="2389"/>
            </a:lvl2pPr>
            <a:lvl3pPr marL="780166" indent="0">
              <a:buNone/>
              <a:defRPr sz="2048"/>
            </a:lvl3pPr>
            <a:lvl4pPr marL="1170249" indent="0">
              <a:buNone/>
              <a:defRPr sz="1706"/>
            </a:lvl4pPr>
            <a:lvl5pPr marL="1560332" indent="0">
              <a:buNone/>
              <a:defRPr sz="1706"/>
            </a:lvl5pPr>
            <a:lvl6pPr marL="1950415" indent="0">
              <a:buNone/>
              <a:defRPr sz="1706"/>
            </a:lvl6pPr>
            <a:lvl7pPr marL="2340498" indent="0">
              <a:buNone/>
              <a:defRPr sz="1706"/>
            </a:lvl7pPr>
            <a:lvl8pPr marL="2730581" indent="0">
              <a:buNone/>
              <a:defRPr sz="1706"/>
            </a:lvl8pPr>
            <a:lvl9pPr marL="3120664" indent="0">
              <a:buNone/>
              <a:defRPr sz="170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29" y="1755458"/>
            <a:ext cx="3359298" cy="3252202"/>
          </a:xfrm>
        </p:spPr>
        <p:txBody>
          <a:bodyPr/>
          <a:lstStyle>
            <a:lvl1pPr marL="0" indent="0">
              <a:buNone/>
              <a:defRPr sz="1365"/>
            </a:lvl1pPr>
            <a:lvl2pPr marL="390083" indent="0">
              <a:buNone/>
              <a:defRPr sz="1194"/>
            </a:lvl2pPr>
            <a:lvl3pPr marL="780166" indent="0">
              <a:buNone/>
              <a:defRPr sz="1024"/>
            </a:lvl3pPr>
            <a:lvl4pPr marL="1170249" indent="0">
              <a:buNone/>
              <a:defRPr sz="853"/>
            </a:lvl4pPr>
            <a:lvl5pPr marL="1560332" indent="0">
              <a:buNone/>
              <a:defRPr sz="853"/>
            </a:lvl5pPr>
            <a:lvl6pPr marL="1950415" indent="0">
              <a:buNone/>
              <a:defRPr sz="853"/>
            </a:lvl6pPr>
            <a:lvl7pPr marL="2340498" indent="0">
              <a:buNone/>
              <a:defRPr sz="853"/>
            </a:lvl7pPr>
            <a:lvl8pPr marL="2730581" indent="0">
              <a:buNone/>
              <a:defRPr sz="853"/>
            </a:lvl8pPr>
            <a:lvl9pPr marL="3120664" indent="0">
              <a:buNone/>
              <a:defRPr sz="85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D0A-FC91-B34D-9915-D9D3944EF57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D99C-CBFF-E948-BB6B-ABE0DB2A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2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6072" y="311540"/>
            <a:ext cx="8983445" cy="113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072" y="1557698"/>
            <a:ext cx="8983445" cy="371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072" y="5423497"/>
            <a:ext cx="2343507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AD0A-FC91-B34D-9915-D9D3944EF57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0164" y="5423497"/>
            <a:ext cx="3515261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56009" y="5423497"/>
            <a:ext cx="2343507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D99C-CBFF-E948-BB6B-ABE0DB2A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80166" rtl="0" eaLnBrk="1" latinLnBrk="0" hangingPunct="1">
        <a:lnSpc>
          <a:spcPct val="90000"/>
        </a:lnSpc>
        <a:spcBef>
          <a:spcPct val="0"/>
        </a:spcBef>
        <a:buNone/>
        <a:defRPr sz="37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042" indent="-195042" algn="l" defTabSz="780166" rtl="0" eaLnBrk="1" latinLnBrk="0" hangingPunct="1">
        <a:lnSpc>
          <a:spcPct val="90000"/>
        </a:lnSpc>
        <a:spcBef>
          <a:spcPts val="853"/>
        </a:spcBef>
        <a:buFont typeface="Arial" panose="020B0604020202020204" pitchFamily="34" charset="0"/>
        <a:buChar char="•"/>
        <a:defRPr sz="2389" kern="1200">
          <a:solidFill>
            <a:schemeClr val="tx1"/>
          </a:solidFill>
          <a:latin typeface="+mn-lt"/>
          <a:ea typeface="+mn-ea"/>
          <a:cs typeface="+mn-cs"/>
        </a:defRPr>
      </a:lvl1pPr>
      <a:lvl2pPr marL="585125" indent="-195042" algn="l" defTabSz="780166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2pPr>
      <a:lvl3pPr marL="975208" indent="-195042" algn="l" defTabSz="780166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65291" indent="-195042" algn="l" defTabSz="780166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36" kern="1200">
          <a:solidFill>
            <a:schemeClr val="tx1"/>
          </a:solidFill>
          <a:latin typeface="+mn-lt"/>
          <a:ea typeface="+mn-ea"/>
          <a:cs typeface="+mn-cs"/>
        </a:defRPr>
      </a:lvl4pPr>
      <a:lvl5pPr marL="1755374" indent="-195042" algn="l" defTabSz="780166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36" kern="1200">
          <a:solidFill>
            <a:schemeClr val="tx1"/>
          </a:solidFill>
          <a:latin typeface="+mn-lt"/>
          <a:ea typeface="+mn-ea"/>
          <a:cs typeface="+mn-cs"/>
        </a:defRPr>
      </a:lvl5pPr>
      <a:lvl6pPr marL="2145457" indent="-195042" algn="l" defTabSz="780166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36" kern="1200">
          <a:solidFill>
            <a:schemeClr val="tx1"/>
          </a:solidFill>
          <a:latin typeface="+mn-lt"/>
          <a:ea typeface="+mn-ea"/>
          <a:cs typeface="+mn-cs"/>
        </a:defRPr>
      </a:lvl6pPr>
      <a:lvl7pPr marL="2535540" indent="-195042" algn="l" defTabSz="780166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36" kern="1200">
          <a:solidFill>
            <a:schemeClr val="tx1"/>
          </a:solidFill>
          <a:latin typeface="+mn-lt"/>
          <a:ea typeface="+mn-ea"/>
          <a:cs typeface="+mn-cs"/>
        </a:defRPr>
      </a:lvl7pPr>
      <a:lvl8pPr marL="2925623" indent="-195042" algn="l" defTabSz="780166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36" kern="1200">
          <a:solidFill>
            <a:schemeClr val="tx1"/>
          </a:solidFill>
          <a:latin typeface="+mn-lt"/>
          <a:ea typeface="+mn-ea"/>
          <a:cs typeface="+mn-cs"/>
        </a:defRPr>
      </a:lvl8pPr>
      <a:lvl9pPr marL="3315706" indent="-195042" algn="l" defTabSz="780166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0166" rtl="0" eaLnBrk="1" latinLnBrk="0" hangingPunct="1">
        <a:defRPr sz="1536" kern="1200">
          <a:solidFill>
            <a:schemeClr val="tx1"/>
          </a:solidFill>
          <a:latin typeface="+mn-lt"/>
          <a:ea typeface="+mn-ea"/>
          <a:cs typeface="+mn-cs"/>
        </a:defRPr>
      </a:lvl1pPr>
      <a:lvl2pPr marL="390083" algn="l" defTabSz="780166" rtl="0" eaLnBrk="1" latinLnBrk="0" hangingPunct="1">
        <a:defRPr sz="1536" kern="1200">
          <a:solidFill>
            <a:schemeClr val="tx1"/>
          </a:solidFill>
          <a:latin typeface="+mn-lt"/>
          <a:ea typeface="+mn-ea"/>
          <a:cs typeface="+mn-cs"/>
        </a:defRPr>
      </a:lvl2pPr>
      <a:lvl3pPr marL="780166" algn="l" defTabSz="780166" rtl="0" eaLnBrk="1" latinLnBrk="0" hangingPunct="1">
        <a:defRPr sz="1536" kern="1200">
          <a:solidFill>
            <a:schemeClr val="tx1"/>
          </a:solidFill>
          <a:latin typeface="+mn-lt"/>
          <a:ea typeface="+mn-ea"/>
          <a:cs typeface="+mn-cs"/>
        </a:defRPr>
      </a:lvl3pPr>
      <a:lvl4pPr marL="1170249" algn="l" defTabSz="780166" rtl="0" eaLnBrk="1" latinLnBrk="0" hangingPunct="1">
        <a:defRPr sz="1536" kern="1200">
          <a:solidFill>
            <a:schemeClr val="tx1"/>
          </a:solidFill>
          <a:latin typeface="+mn-lt"/>
          <a:ea typeface="+mn-ea"/>
          <a:cs typeface="+mn-cs"/>
        </a:defRPr>
      </a:lvl4pPr>
      <a:lvl5pPr marL="1560332" algn="l" defTabSz="780166" rtl="0" eaLnBrk="1" latinLnBrk="0" hangingPunct="1">
        <a:defRPr sz="1536" kern="1200">
          <a:solidFill>
            <a:schemeClr val="tx1"/>
          </a:solidFill>
          <a:latin typeface="+mn-lt"/>
          <a:ea typeface="+mn-ea"/>
          <a:cs typeface="+mn-cs"/>
        </a:defRPr>
      </a:lvl5pPr>
      <a:lvl6pPr marL="1950415" algn="l" defTabSz="780166" rtl="0" eaLnBrk="1" latinLnBrk="0" hangingPunct="1">
        <a:defRPr sz="1536" kern="1200">
          <a:solidFill>
            <a:schemeClr val="tx1"/>
          </a:solidFill>
          <a:latin typeface="+mn-lt"/>
          <a:ea typeface="+mn-ea"/>
          <a:cs typeface="+mn-cs"/>
        </a:defRPr>
      </a:lvl6pPr>
      <a:lvl7pPr marL="2340498" algn="l" defTabSz="780166" rtl="0" eaLnBrk="1" latinLnBrk="0" hangingPunct="1">
        <a:defRPr sz="1536" kern="1200">
          <a:solidFill>
            <a:schemeClr val="tx1"/>
          </a:solidFill>
          <a:latin typeface="+mn-lt"/>
          <a:ea typeface="+mn-ea"/>
          <a:cs typeface="+mn-cs"/>
        </a:defRPr>
      </a:lvl7pPr>
      <a:lvl8pPr marL="2730581" algn="l" defTabSz="780166" rtl="0" eaLnBrk="1" latinLnBrk="0" hangingPunct="1">
        <a:defRPr sz="1536" kern="1200">
          <a:solidFill>
            <a:schemeClr val="tx1"/>
          </a:solidFill>
          <a:latin typeface="+mn-lt"/>
          <a:ea typeface="+mn-ea"/>
          <a:cs typeface="+mn-cs"/>
        </a:defRPr>
      </a:lvl8pPr>
      <a:lvl9pPr marL="3120664" algn="l" defTabSz="780166" rtl="0" eaLnBrk="1" latinLnBrk="0" hangingPunct="1">
        <a:defRPr sz="15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9" userDrawn="1">
          <p15:clr>
            <a:srgbClr val="F26B43"/>
          </p15:clr>
        </p15:guide>
        <p15:guide id="2" orient="horz" pos="30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19E5B50-9897-5342-AE25-F11E0309B86B}"/>
              </a:ext>
            </a:extLst>
          </p:cNvPr>
          <p:cNvSpPr/>
          <p:nvPr/>
        </p:nvSpPr>
        <p:spPr>
          <a:xfrm>
            <a:off x="7008776" y="3609474"/>
            <a:ext cx="2971800" cy="1900989"/>
          </a:xfrm>
          <a:prstGeom prst="roundRect">
            <a:avLst>
              <a:gd name="adj" fmla="val 1025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394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AF6D4-239D-BD41-8B37-81857AE6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947" y="0"/>
            <a:ext cx="7811691" cy="113096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23949"/>
                </a:solidFill>
                <a:effectLst>
                  <a:outerShdw blurRad="101600" sx="101000" sy="101000" algn="ctr" rotWithShape="0">
                    <a:prstClr val="black">
                      <a:alpha val="20000"/>
                    </a:prstClr>
                  </a:outerShdw>
                </a:effectLst>
                <a:latin typeface="Barlow Condensed SemiBold" pitchFamily="2" charset="77"/>
              </a:rPr>
              <a:t>How to Use Your Cover Image Template</a:t>
            </a:r>
            <a:endParaRPr lang="en-US" sz="6600" b="1" dirty="0">
              <a:solidFill>
                <a:srgbClr val="223949"/>
              </a:solidFill>
              <a:effectLst>
                <a:outerShdw blurRad="101600" sx="101000" sy="101000" algn="ctr" rotWithShape="0">
                  <a:prstClr val="black">
                    <a:alpha val="20000"/>
                  </a:prstClr>
                </a:outerShdw>
              </a:effectLst>
              <a:latin typeface="Barlow Condensed SemiBold" pitchFamily="2" charset="77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3ED1F35-051C-8F4F-A077-C3253BD07F88}"/>
              </a:ext>
            </a:extLst>
          </p:cNvPr>
          <p:cNvSpPr txBox="1">
            <a:spLocks/>
          </p:cNvSpPr>
          <p:nvPr/>
        </p:nvSpPr>
        <p:spPr>
          <a:xfrm>
            <a:off x="974229" y="2642943"/>
            <a:ext cx="2090401" cy="901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80166" rtl="0" eaLnBrk="1" latinLnBrk="0" hangingPunct="1">
              <a:lnSpc>
                <a:spcPct val="90000"/>
              </a:lnSpc>
              <a:spcBef>
                <a:spcPts val="853"/>
              </a:spcBef>
              <a:buFont typeface="Arial" panose="020B0604020202020204" pitchFamily="34" charset="0"/>
              <a:buNone/>
              <a:defRPr sz="2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083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0166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249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0332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0415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498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0581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0664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Barlow" pitchFamily="2" charset="77"/>
              </a:rPr>
              <a:t>Enter your info into the template.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30D6CBD-AC7A-F149-831E-CB06688767A3}"/>
              </a:ext>
            </a:extLst>
          </p:cNvPr>
          <p:cNvSpPr txBox="1">
            <a:spLocks/>
          </p:cNvSpPr>
          <p:nvPr/>
        </p:nvSpPr>
        <p:spPr>
          <a:xfrm>
            <a:off x="4433845" y="2642943"/>
            <a:ext cx="1903836" cy="632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80166" rtl="0" eaLnBrk="1" latinLnBrk="0" hangingPunct="1">
              <a:lnSpc>
                <a:spcPct val="90000"/>
              </a:lnSpc>
              <a:spcBef>
                <a:spcPts val="853"/>
              </a:spcBef>
              <a:buFont typeface="Arial" panose="020B0604020202020204" pitchFamily="34" charset="0"/>
              <a:buNone/>
              <a:defRPr sz="2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083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0166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249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0332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0415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498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0581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0664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Barlow" pitchFamily="2" charset="77"/>
              </a:rPr>
              <a:t>Go to the File menu and click “Export.”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3BE1625-874F-7A49-A86D-B4BA0DD87FBB}"/>
              </a:ext>
            </a:extLst>
          </p:cNvPr>
          <p:cNvSpPr txBox="1">
            <a:spLocks/>
          </p:cNvSpPr>
          <p:nvPr/>
        </p:nvSpPr>
        <p:spPr>
          <a:xfrm>
            <a:off x="7696687" y="2642943"/>
            <a:ext cx="2090401" cy="632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80166" rtl="0" eaLnBrk="1" latinLnBrk="0" hangingPunct="1">
              <a:lnSpc>
                <a:spcPct val="90000"/>
              </a:lnSpc>
              <a:spcBef>
                <a:spcPts val="853"/>
              </a:spcBef>
              <a:buFont typeface="Arial" panose="020B0604020202020204" pitchFamily="34" charset="0"/>
              <a:buNone/>
              <a:defRPr sz="2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083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0166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249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0332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0415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498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0581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0664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Barlow" pitchFamily="2" charset="77"/>
              </a:rPr>
              <a:t>Set the File Type option to JPEG.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2FE3636-B7A1-5A41-A6A4-3552EAD281E5}"/>
              </a:ext>
            </a:extLst>
          </p:cNvPr>
          <p:cNvSpPr txBox="1">
            <a:spLocks/>
          </p:cNvSpPr>
          <p:nvPr/>
        </p:nvSpPr>
        <p:spPr>
          <a:xfrm>
            <a:off x="1012407" y="4945649"/>
            <a:ext cx="2076288" cy="649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80166" rtl="0" eaLnBrk="1" latinLnBrk="0" hangingPunct="1">
              <a:lnSpc>
                <a:spcPct val="90000"/>
              </a:lnSpc>
              <a:spcBef>
                <a:spcPts val="853"/>
              </a:spcBef>
              <a:buFont typeface="Arial" panose="020B0604020202020204" pitchFamily="34" charset="0"/>
              <a:buNone/>
              <a:defRPr sz="2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083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0166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249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0332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0415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498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0581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0664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Barlow" pitchFamily="2" charset="77"/>
              </a:rPr>
              <a:t>Set width to 820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Barlow" pitchFamily="2" charset="77"/>
              </a:rPr>
              <a:t>px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Barlow" pitchFamily="2" charset="77"/>
              </a:rPr>
              <a:t>. Set height to 461 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Barlow" pitchFamily="2" charset="77"/>
              </a:rPr>
              <a:t>px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Barlow" pitchFamily="2" charset="77"/>
              </a:rPr>
              <a:t>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86004CF-F59A-6B48-B6A8-20B8E307C579}"/>
              </a:ext>
            </a:extLst>
          </p:cNvPr>
          <p:cNvSpPr txBox="1">
            <a:spLocks/>
          </p:cNvSpPr>
          <p:nvPr/>
        </p:nvSpPr>
        <p:spPr>
          <a:xfrm>
            <a:off x="4433845" y="4945649"/>
            <a:ext cx="2090402" cy="649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80166" rtl="0" eaLnBrk="1" latinLnBrk="0" hangingPunct="1">
              <a:lnSpc>
                <a:spcPct val="90000"/>
              </a:lnSpc>
              <a:spcBef>
                <a:spcPts val="853"/>
              </a:spcBef>
              <a:buFont typeface="Arial" panose="020B0604020202020204" pitchFamily="34" charset="0"/>
              <a:buNone/>
              <a:defRPr sz="2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083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0166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249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0332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0415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498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0581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0664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Barlow" pitchFamily="2" charset="77"/>
              </a:rPr>
              <a:t>Click ”Export” and upload to Facebook.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A487A9C-D4E0-D64C-8AEE-4B4561CB1295}"/>
              </a:ext>
            </a:extLst>
          </p:cNvPr>
          <p:cNvSpPr txBox="1">
            <a:spLocks/>
          </p:cNvSpPr>
          <p:nvPr/>
        </p:nvSpPr>
        <p:spPr>
          <a:xfrm>
            <a:off x="7176092" y="3719100"/>
            <a:ext cx="2637167" cy="1875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80166" rtl="0" eaLnBrk="1" latinLnBrk="0" hangingPunct="1">
              <a:lnSpc>
                <a:spcPct val="90000"/>
              </a:lnSpc>
              <a:spcBef>
                <a:spcPts val="853"/>
              </a:spcBef>
              <a:buFont typeface="Arial" panose="020B0604020202020204" pitchFamily="34" charset="0"/>
              <a:buNone/>
              <a:defRPr sz="2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083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0166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249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0332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0415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498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0581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0664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You can have a professional designer create or remodel your Facebook page for 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just $49.95.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Call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 SemiBold" pitchFamily="2" charset="77"/>
              </a:rPr>
              <a:t>904-549-7616 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  <a:t>for details.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457ECA-E1DE-2F41-A4AF-F1BC71B1AE66}"/>
              </a:ext>
            </a:extLst>
          </p:cNvPr>
          <p:cNvSpPr/>
          <p:nvPr/>
        </p:nvSpPr>
        <p:spPr>
          <a:xfrm>
            <a:off x="616706" y="2663004"/>
            <a:ext cx="371637" cy="371637"/>
          </a:xfrm>
          <a:prstGeom prst="ellipse">
            <a:avLst/>
          </a:prstGeom>
          <a:solidFill>
            <a:srgbClr val="F15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Barlow Condensed SemiBold" pitchFamily="2" charset="77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3CEDF5-6892-E04C-9391-D9B4564A330B}"/>
              </a:ext>
            </a:extLst>
          </p:cNvPr>
          <p:cNvSpPr/>
          <p:nvPr/>
        </p:nvSpPr>
        <p:spPr>
          <a:xfrm>
            <a:off x="4034877" y="2663004"/>
            <a:ext cx="374904" cy="374904"/>
          </a:xfrm>
          <a:prstGeom prst="ellipse">
            <a:avLst/>
          </a:prstGeom>
          <a:solidFill>
            <a:srgbClr val="F15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Barlow Condensed SemiBold" pitchFamily="2" charset="77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888BA3-BC44-3C49-8A7E-4C2DFF6B2D74}"/>
              </a:ext>
            </a:extLst>
          </p:cNvPr>
          <p:cNvSpPr/>
          <p:nvPr/>
        </p:nvSpPr>
        <p:spPr>
          <a:xfrm>
            <a:off x="7369910" y="2663004"/>
            <a:ext cx="374904" cy="374904"/>
          </a:xfrm>
          <a:prstGeom prst="ellipse">
            <a:avLst/>
          </a:prstGeom>
          <a:solidFill>
            <a:srgbClr val="F15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Barlow Condensed SemiBold" pitchFamily="2" charset="77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6D9418-702F-BD47-8577-28D5385047D1}"/>
              </a:ext>
            </a:extLst>
          </p:cNvPr>
          <p:cNvSpPr/>
          <p:nvPr/>
        </p:nvSpPr>
        <p:spPr>
          <a:xfrm>
            <a:off x="616706" y="5065965"/>
            <a:ext cx="371637" cy="371637"/>
          </a:xfrm>
          <a:prstGeom prst="ellipse">
            <a:avLst/>
          </a:prstGeom>
          <a:solidFill>
            <a:srgbClr val="F15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Barlow Condensed SemiBold" pitchFamily="2" charset="77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AFE62B-D448-0C4C-B91D-8527E7AA8C4F}"/>
              </a:ext>
            </a:extLst>
          </p:cNvPr>
          <p:cNvSpPr/>
          <p:nvPr/>
        </p:nvSpPr>
        <p:spPr>
          <a:xfrm>
            <a:off x="4034878" y="5065965"/>
            <a:ext cx="371637" cy="371637"/>
          </a:xfrm>
          <a:prstGeom prst="ellipse">
            <a:avLst/>
          </a:prstGeom>
          <a:solidFill>
            <a:srgbClr val="F15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Barlow Condensed SemiBold" pitchFamily="2" charset="77"/>
              </a:rPr>
              <a:t>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F56BB0-F5CB-4A40-B203-5FDBBDD00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968" y="1321655"/>
            <a:ext cx="1920919" cy="1125557"/>
          </a:xfrm>
          <a:prstGeom prst="rect">
            <a:avLst/>
          </a:prstGeom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7EC679-F116-564F-8298-ABD3DB5E6B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9910" y="1321655"/>
            <a:ext cx="2064417" cy="1130600"/>
          </a:xfrm>
          <a:prstGeom prst="rect">
            <a:avLst/>
          </a:prstGeom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AA86430-A444-A049-8291-4712A0CB22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598" y="3680060"/>
            <a:ext cx="1977657" cy="1129498"/>
          </a:xfrm>
          <a:prstGeom prst="rect">
            <a:avLst/>
          </a:prstGeom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790C78-934A-A247-9995-F43F4850DC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854" y="1321655"/>
            <a:ext cx="2203881" cy="1138360"/>
          </a:xfrm>
          <a:prstGeom prst="rect">
            <a:avLst/>
          </a:prstGeom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CBB88D-41B8-A340-A173-96757DE8C0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210" y="3680060"/>
            <a:ext cx="2069164" cy="1137983"/>
          </a:xfrm>
          <a:prstGeom prst="rect">
            <a:avLst/>
          </a:prstGeom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11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AF6D4-239D-BD41-8B37-81857AE6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470" y="2023954"/>
            <a:ext cx="9328649" cy="1245265"/>
          </a:xfrm>
          <a:effectLst>
            <a:outerShdw dist="38100" dir="72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/>
          <a:p>
            <a:pPr fontAlgn="ctr"/>
            <a:r>
              <a:rPr lang="en-US" sz="4400" b="1" dirty="0">
                <a:solidFill>
                  <a:schemeClr val="bg1"/>
                </a:solidFill>
                <a:effectLst>
                  <a:outerShdw blurRad="101600" sx="101000" sy="101000" algn="ctr" rotWithShape="0">
                    <a:prstClr val="black">
                      <a:alpha val="20000"/>
                    </a:prst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Type Headline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E3F1A8-7D03-934E-AA28-A90B5E630CE1}"/>
              </a:ext>
            </a:extLst>
          </p:cNvPr>
          <p:cNvSpPr txBox="1">
            <a:spLocks/>
          </p:cNvSpPr>
          <p:nvPr/>
        </p:nvSpPr>
        <p:spPr>
          <a:xfrm>
            <a:off x="542675" y="2799338"/>
            <a:ext cx="9328649" cy="1245265"/>
          </a:xfrm>
          <a:prstGeom prst="rect">
            <a:avLst/>
          </a:prstGeom>
          <a:effectLst>
            <a:outerShdw dist="38100" dir="72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7801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en-US" sz="2000" b="1" dirty="0">
                <a:solidFill>
                  <a:schemeClr val="bg1"/>
                </a:solidFill>
                <a:effectLst>
                  <a:outerShdw blurRad="101600" sx="101000" sy="101000" algn="ctr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 Phone Here	●	Type Email Here</a:t>
            </a:r>
          </a:p>
        </p:txBody>
      </p:sp>
    </p:spTree>
    <p:extLst>
      <p:ext uri="{BB962C8B-B14F-4D97-AF65-F5344CB8AC3E}">
        <p14:creationId xmlns:p14="http://schemas.microsoft.com/office/powerpoint/2010/main" val="342779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566E515-9F17-994C-AAFF-2B40B97590EE}"/>
              </a:ext>
            </a:extLst>
          </p:cNvPr>
          <p:cNvSpPr/>
          <p:nvPr/>
        </p:nvSpPr>
        <p:spPr>
          <a:xfrm>
            <a:off x="812051" y="0"/>
            <a:ext cx="4539878" cy="58515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8B44AA-B1F8-B941-BE31-D79B764B36E5}"/>
              </a:ext>
            </a:extLst>
          </p:cNvPr>
          <p:cNvSpPr/>
          <p:nvPr/>
        </p:nvSpPr>
        <p:spPr>
          <a:xfrm>
            <a:off x="968189" y="0"/>
            <a:ext cx="4238812" cy="5851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AF6D4-239D-BD41-8B37-81857AE6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322" y="1919141"/>
            <a:ext cx="3926541" cy="1061535"/>
          </a:xfrm>
        </p:spPr>
        <p:txBody>
          <a:bodyPr anchor="ctr" anchorCtr="0">
            <a:noAutofit/>
          </a:bodyPr>
          <a:lstStyle/>
          <a:p>
            <a:pPr fontAlgn="ctr"/>
            <a:r>
              <a:rPr lang="en-US" sz="3600" b="1" dirty="0">
                <a:solidFill>
                  <a:schemeClr val="bg1"/>
                </a:solidFill>
                <a:effectLst>
                  <a:outerShdw blurRad="101600" sx="101000" sy="101000" algn="ctr" rotWithShape="0">
                    <a:prstClr val="black">
                      <a:alpha val="2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 Name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D810B-C58B-264A-A19C-7CFB18689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739" y="2841565"/>
            <a:ext cx="2935706" cy="5414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phone number here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EA7E853-AEAE-A04F-984F-8560371B4D0B}"/>
              </a:ext>
            </a:extLst>
          </p:cNvPr>
          <p:cNvSpPr txBox="1">
            <a:spLocks/>
          </p:cNvSpPr>
          <p:nvPr/>
        </p:nvSpPr>
        <p:spPr>
          <a:xfrm>
            <a:off x="1619739" y="3259920"/>
            <a:ext cx="2935706" cy="54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80166" rtl="0" eaLnBrk="1" latinLnBrk="0" hangingPunct="1">
              <a:lnSpc>
                <a:spcPct val="90000"/>
              </a:lnSpc>
              <a:spcBef>
                <a:spcPts val="853"/>
              </a:spcBef>
              <a:buFont typeface="Arial" panose="020B0604020202020204" pitchFamily="34" charset="0"/>
              <a:buNone/>
              <a:defRPr sz="2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083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0166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249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0332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0415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498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0581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0664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e-mail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D83B55-AA0D-4B43-B8CF-F30F49E0D5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951750" y="4124271"/>
            <a:ext cx="2271687" cy="4179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AF0ED4-2701-D644-815F-3BEE00C5E1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742" y="1217387"/>
            <a:ext cx="2947685" cy="556917"/>
          </a:xfrm>
          <a:prstGeom prst="rect">
            <a:avLst/>
          </a:prstGeom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DBD3EE-ECD6-264C-B1FB-5DDEA54AF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484" y="2037486"/>
            <a:ext cx="3429000" cy="12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6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7EB240C-139C-3347-AE5E-E152D5447B90}"/>
              </a:ext>
            </a:extLst>
          </p:cNvPr>
          <p:cNvSpPr/>
          <p:nvPr/>
        </p:nvSpPr>
        <p:spPr>
          <a:xfrm flipV="1">
            <a:off x="0" y="1848417"/>
            <a:ext cx="10415588" cy="210574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BDBAB3-6F37-9F44-8426-5EE0B66009F8}"/>
              </a:ext>
            </a:extLst>
          </p:cNvPr>
          <p:cNvSpPr/>
          <p:nvPr/>
        </p:nvSpPr>
        <p:spPr>
          <a:xfrm flipV="1">
            <a:off x="-794" y="1712489"/>
            <a:ext cx="10415588" cy="2105745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AF6D4-239D-BD41-8B37-81857AE6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470" y="1924172"/>
            <a:ext cx="9328649" cy="1245265"/>
          </a:xfrm>
          <a:effectLst/>
        </p:spPr>
        <p:txBody>
          <a:bodyPr anchor="ctr" anchorCtr="0">
            <a:normAutofit/>
          </a:bodyPr>
          <a:lstStyle/>
          <a:p>
            <a:pPr font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Headline Here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E3F1A8-7D03-934E-AA28-A90B5E630CE1}"/>
              </a:ext>
            </a:extLst>
          </p:cNvPr>
          <p:cNvSpPr txBox="1">
            <a:spLocks/>
          </p:cNvSpPr>
          <p:nvPr/>
        </p:nvSpPr>
        <p:spPr>
          <a:xfrm>
            <a:off x="1" y="3116799"/>
            <a:ext cx="10415588" cy="647647"/>
          </a:xfrm>
          <a:prstGeom prst="rect">
            <a:avLst/>
          </a:prstGeom>
          <a:effectLst>
            <a:outerShdw dist="50800" dir="5400000" sx="1000" sy="1000" algn="ctr" rotWithShape="0">
              <a:schemeClr val="bg1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7801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en-US" sz="2400" b="1" dirty="0">
                <a:solidFill>
                  <a:schemeClr val="bg2">
                    <a:alpha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Phone Here		Type Email Here</a:t>
            </a:r>
          </a:p>
        </p:txBody>
      </p:sp>
    </p:spTree>
    <p:extLst>
      <p:ext uri="{BB962C8B-B14F-4D97-AF65-F5344CB8AC3E}">
        <p14:creationId xmlns:p14="http://schemas.microsoft.com/office/powerpoint/2010/main" val="99231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D5721-5A45-9848-AF03-FDA1277FEBA0}"/>
              </a:ext>
            </a:extLst>
          </p:cNvPr>
          <p:cNvSpPr/>
          <p:nvPr/>
        </p:nvSpPr>
        <p:spPr>
          <a:xfrm>
            <a:off x="-1" y="0"/>
            <a:ext cx="3657601" cy="58515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AF6D4-239D-BD41-8B37-81857AE6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769" y="1574334"/>
            <a:ext cx="2985247" cy="1245265"/>
          </a:xfrm>
          <a:effectLst/>
        </p:spPr>
        <p:txBody>
          <a:bodyPr anchor="ctr" anchorCtr="0">
            <a:noAutofit/>
          </a:bodyPr>
          <a:lstStyle/>
          <a:p>
            <a:pPr fontAlgn="ctr"/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Name</a:t>
            </a:r>
            <a:b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E3F1A8-7D03-934E-AA28-A90B5E630CE1}"/>
              </a:ext>
            </a:extLst>
          </p:cNvPr>
          <p:cNvSpPr txBox="1">
            <a:spLocks/>
          </p:cNvSpPr>
          <p:nvPr/>
        </p:nvSpPr>
        <p:spPr>
          <a:xfrm>
            <a:off x="-1" y="2559821"/>
            <a:ext cx="3482789" cy="1393614"/>
          </a:xfrm>
          <a:prstGeom prst="rect">
            <a:avLst/>
          </a:prstGeom>
          <a:effectLst>
            <a:outerShdw dist="50800" dir="5400000" sx="1000" sy="1000" algn="ctr" rotWithShape="0">
              <a:schemeClr val="bg1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7801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alpha val="9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Type Phone Here</a:t>
            </a:r>
          </a:p>
          <a:p>
            <a:pPr fontAlgn="ctr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alpha val="9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Type Email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5348F-7F00-D14A-8049-59C07F4DBD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141" y="2675601"/>
            <a:ext cx="5722564" cy="2879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35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8A202C-CD73-7240-A822-2DAB609C7F77}"/>
              </a:ext>
            </a:extLst>
          </p:cNvPr>
          <p:cNvSpPr/>
          <p:nvPr/>
        </p:nvSpPr>
        <p:spPr>
          <a:xfrm>
            <a:off x="0" y="4309349"/>
            <a:ext cx="10415588" cy="1542176"/>
          </a:xfrm>
          <a:prstGeom prst="rect">
            <a:avLst/>
          </a:prstGeom>
          <a:solidFill>
            <a:srgbClr val="223949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AF6D4-239D-BD41-8B37-81857AE6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991" y="543201"/>
            <a:ext cx="6045468" cy="1486565"/>
          </a:xfrm>
        </p:spPr>
        <p:txBody>
          <a:bodyPr/>
          <a:lstStyle/>
          <a:p>
            <a:r>
              <a:rPr lang="en-US" sz="3200" b="1" dirty="0">
                <a:solidFill>
                  <a:srgbClr val="F15F4C"/>
                </a:solidFill>
                <a:effectLst>
                  <a:outerShdw blurRad="101600" sx="101000" sy="101000" algn="ctr" rotWithShape="0">
                    <a:prstClr val="black">
                      <a:alpha val="20000"/>
                    </a:prstClr>
                  </a:outerShdw>
                </a:effectLst>
                <a:latin typeface="Barlow Condensed SemiBold" pitchFamily="2" charset="77"/>
              </a:rPr>
              <a:t>Thanks For Being a Member of </a:t>
            </a:r>
            <a:br>
              <a:rPr lang="en-US" sz="3600" b="1" dirty="0">
                <a:solidFill>
                  <a:srgbClr val="F15F4C"/>
                </a:solidFill>
                <a:effectLst>
                  <a:outerShdw blurRad="101600" sx="101000" sy="101000" algn="ctr" rotWithShape="0">
                    <a:prstClr val="black">
                      <a:alpha val="20000"/>
                    </a:prstClr>
                  </a:outerShdw>
                </a:effectLst>
                <a:latin typeface="Barlow Condensed SemiBold" pitchFamily="2" charset="77"/>
              </a:rPr>
            </a:br>
            <a:r>
              <a:rPr lang="en-US" sz="6000" b="1" dirty="0">
                <a:solidFill>
                  <a:srgbClr val="F15F4C"/>
                </a:solidFill>
                <a:effectLst>
                  <a:outerShdw blurRad="165100" sx="101000" sy="101000" algn="ctr" rotWithShape="0">
                    <a:prstClr val="black">
                      <a:alpha val="12000"/>
                    </a:prstClr>
                  </a:outerShdw>
                </a:effectLst>
                <a:latin typeface="Barlow Condensed SemiBold" pitchFamily="2" charset="77"/>
              </a:rPr>
              <a:t>Directory</a:t>
            </a:r>
            <a:r>
              <a:rPr lang="en-US" sz="6000" b="1" dirty="0">
                <a:solidFill>
                  <a:srgbClr val="F15F4C"/>
                </a:solidFill>
                <a:effectLst>
                  <a:outerShdw blurRad="101600" sx="101000" sy="101000" algn="ctr" rotWithShape="0">
                    <a:prstClr val="black">
                      <a:alpha val="20000"/>
                    </a:prstClr>
                  </a:outerShdw>
                </a:effectLst>
                <a:latin typeface="Barlow Condensed SemiBold" pitchFamily="2" charset="77"/>
              </a:rPr>
              <a:t> Pro</a:t>
            </a:r>
            <a:endParaRPr lang="en-US" b="1" dirty="0">
              <a:solidFill>
                <a:srgbClr val="F15F4C"/>
              </a:solidFill>
              <a:effectLst>
                <a:outerShdw blurRad="101600" sx="101000" sy="101000" algn="ctr" rotWithShape="0">
                  <a:prstClr val="black">
                    <a:alpha val="20000"/>
                  </a:prstClr>
                </a:outerShdw>
              </a:effectLst>
              <a:latin typeface="Barlow Condensed SemiBold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D810B-C58B-264A-A19C-7CFB18689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991" y="2203777"/>
            <a:ext cx="6045468" cy="14487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Barlow" pitchFamily="2" charset="77"/>
              </a:rPr>
              <a:t>Be sure to check in each month for new downloads available exclusively for Pro members of the </a:t>
            </a:r>
            <a:br>
              <a:rPr lang="en-US" sz="1800" dirty="0">
                <a:latin typeface="Barlow" pitchFamily="2" charset="77"/>
              </a:rPr>
            </a:br>
            <a:r>
              <a:rPr lang="en-US" sz="1800" dirty="0">
                <a:latin typeface="Barlow" pitchFamily="2" charset="77"/>
              </a:rPr>
              <a:t>Real Estate Agent Directory.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657E45-4164-1845-8958-48ECCD4FAE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07" y="126543"/>
            <a:ext cx="3905013" cy="390501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1011892-7D1C-884E-BD14-3835B101459E}"/>
              </a:ext>
            </a:extLst>
          </p:cNvPr>
          <p:cNvSpPr txBox="1">
            <a:spLocks/>
          </p:cNvSpPr>
          <p:nvPr/>
        </p:nvSpPr>
        <p:spPr>
          <a:xfrm>
            <a:off x="4772467" y="4599277"/>
            <a:ext cx="4884515" cy="938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80166" rtl="0" eaLnBrk="1" latinLnBrk="0" hangingPunct="1">
              <a:lnSpc>
                <a:spcPct val="90000"/>
              </a:lnSpc>
              <a:spcBef>
                <a:spcPts val="853"/>
              </a:spcBef>
              <a:buFont typeface="Arial" panose="020B0604020202020204" pitchFamily="34" charset="0"/>
              <a:buNone/>
              <a:defRPr sz="2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083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0166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249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0332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0415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498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0581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0664" indent="0" algn="ctr" defTabSz="780166" rtl="0" eaLnBrk="1" latinLnBrk="0" hangingPunct="1">
              <a:lnSpc>
                <a:spcPct val="90000"/>
              </a:lnSpc>
              <a:spcBef>
                <a:spcPts val="427"/>
              </a:spcBef>
              <a:buFont typeface="Arial" panose="020B0604020202020204" pitchFamily="34" charset="0"/>
              <a:buNone/>
              <a:defRPr sz="1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Barlow" pitchFamily="2" charset="77"/>
              </a:rPr>
              <a:t>You can have a professional designer create or remodel your Facebook page for just $49.95.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Barlow" pitchFamily="2" charset="77"/>
              </a:rPr>
              <a:t>Call (904) 549-7616.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191035-4A24-D843-8897-7F4F0507EB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547" y="4547828"/>
            <a:ext cx="2339162" cy="900729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20399996" lon="1200000" rev="0"/>
            </a:camera>
            <a:lightRig rig="threePt" dir="t"/>
          </a:scene3d>
          <a:sp3d prstMaterial="matte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13BB82-838E-5E46-9F93-2825F79F08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1543" y="4669924"/>
            <a:ext cx="2320119" cy="879797"/>
          </a:xfrm>
          <a:prstGeom prst="rect">
            <a:avLst/>
          </a:prstGeom>
          <a:effectLst>
            <a:outerShdw blurRad="228600" dist="25400" sx="102000" sy="102000" algn="ctr" rotWithShape="0">
              <a:srgbClr val="000000">
                <a:alpha val="12000"/>
              </a:srgbClr>
            </a:outerShdw>
            <a:reflection blurRad="6350" stA="38000" endPos="28000" dir="5400000" sy="-100000" algn="bl" rotWithShape="0"/>
          </a:effectLst>
          <a:scene3d>
            <a:camera prst="orthographicFront">
              <a:rot lat="600000" lon="19800000" rev="0"/>
            </a:camera>
            <a:lightRig rig="threePt" dir="t"/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112325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7445</TotalTime>
  <Words>179</Words>
  <Application>Microsoft Macintosh PowerPoint</Application>
  <PresentationFormat>Custom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Barlow</vt:lpstr>
      <vt:lpstr>Barlow Condensed SemiBold</vt:lpstr>
      <vt:lpstr>Barlow SemiBold</vt:lpstr>
      <vt:lpstr>Calibri</vt:lpstr>
      <vt:lpstr>Calibri Light</vt:lpstr>
      <vt:lpstr>Georgia</vt:lpstr>
      <vt:lpstr>Office Theme</vt:lpstr>
      <vt:lpstr>How to Use Your Cover Image Template</vt:lpstr>
      <vt:lpstr>Type Headline Here</vt:lpstr>
      <vt:lpstr>Type Name Here</vt:lpstr>
      <vt:lpstr>Type Headline Here</vt:lpstr>
      <vt:lpstr>Name Here</vt:lpstr>
      <vt:lpstr>Thanks For Being a Member of  Directory Pro</vt:lpstr>
    </vt:vector>
  </TitlesOfParts>
  <Manager/>
  <Company>Home ASAP LLC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 For Being a Member of  Directory Pro</dc:title>
  <dc:subject/>
  <dc:creator>jon@homeasap.com</dc:creator>
  <cp:keywords/>
  <dc:description/>
  <cp:lastModifiedBy>jon@homeasap.com</cp:lastModifiedBy>
  <cp:revision>29</cp:revision>
  <dcterms:created xsi:type="dcterms:W3CDTF">2020-05-01T14:30:46Z</dcterms:created>
  <dcterms:modified xsi:type="dcterms:W3CDTF">2020-10-26T20:48:51Z</dcterms:modified>
  <cp:category/>
</cp:coreProperties>
</file>